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5A99-7D4C-437E-85CD-71D4549D6B4E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8BAC-0863-4669-8C2A-BDA55E8228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48674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Конспект занятия по ознакомлению с миром природы для подготовительной группы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Пришла весна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992"/>
            <a:ext cx="5000628" cy="114300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Выполнила: Ягодина Л.А.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Канск, 2018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2844" y="-40190"/>
            <a:ext cx="921543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расширение  представлений у детей о сезонных изменениях в природе.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Способствовать обобщению представлений о весне как времени года, о жизни растений и животных, птиц, о погодных условиях в весеннее время.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 логическое мышление и внимание.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28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у детей любовь  к природе, желание её беречь.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392461"/>
            <a:ext cx="72866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приемы: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Наглядный: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 картинок;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тгадывание загадок;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86842" cy="587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а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995" y="642918"/>
            <a:ext cx="3282005" cy="4071966"/>
          </a:xfrm>
          <a:prstGeom prst="rect">
            <a:avLst/>
          </a:prstGeom>
        </p:spPr>
      </p:pic>
      <p:pic>
        <p:nvPicPr>
          <p:cNvPr id="8" name="Рисунок 7" descr="солов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714860"/>
            <a:ext cx="3048692" cy="2143140"/>
          </a:xfrm>
          <a:prstGeom prst="rect">
            <a:avLst/>
          </a:prstGeom>
        </p:spPr>
      </p:pic>
      <p:pic>
        <p:nvPicPr>
          <p:cNvPr id="9" name="Рисунок 8" descr="скворе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78687"/>
            <a:ext cx="3143240" cy="2179313"/>
          </a:xfrm>
          <a:prstGeom prst="rect">
            <a:avLst/>
          </a:prstGeom>
        </p:spPr>
      </p:pic>
      <p:pic>
        <p:nvPicPr>
          <p:cNvPr id="10" name="Рисунок 9" descr="ласт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6058"/>
            <a:ext cx="3714744" cy="3178760"/>
          </a:xfrm>
          <a:prstGeom prst="rect">
            <a:avLst/>
          </a:prstGeom>
        </p:spPr>
      </p:pic>
      <p:pic>
        <p:nvPicPr>
          <p:cNvPr id="11" name="Рисунок 10" descr="кукуш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714744" cy="2786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71462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Перелетные птицы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\Desktop\вороб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337" y="165666"/>
            <a:ext cx="2714795" cy="1906012"/>
          </a:xfrm>
          <a:prstGeom prst="rect">
            <a:avLst/>
          </a:prstGeom>
          <a:noFill/>
        </p:spPr>
      </p:pic>
      <p:pic>
        <p:nvPicPr>
          <p:cNvPr id="17412" name="Picture 4" descr="C:\Users\1\Desktop\голуб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4247" cy="2321061"/>
          </a:xfrm>
          <a:prstGeom prst="rect">
            <a:avLst/>
          </a:prstGeom>
          <a:noFill/>
        </p:spPr>
      </p:pic>
      <p:pic>
        <p:nvPicPr>
          <p:cNvPr id="17413" name="Picture 5" descr="C:\Users\1\Desktop\вор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134" y="4181407"/>
            <a:ext cx="4106866" cy="2676593"/>
          </a:xfrm>
          <a:prstGeom prst="rect">
            <a:avLst/>
          </a:prstGeom>
          <a:noFill/>
        </p:spPr>
      </p:pic>
      <p:pic>
        <p:nvPicPr>
          <p:cNvPr id="17414" name="Picture 6" descr="C:\Users\1\Desktop\дят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3152"/>
            <a:ext cx="2788095" cy="3244848"/>
          </a:xfrm>
          <a:prstGeom prst="rect">
            <a:avLst/>
          </a:prstGeom>
          <a:noFill/>
        </p:spPr>
      </p:pic>
      <p:pic>
        <p:nvPicPr>
          <p:cNvPr id="17415" name="Picture 7" descr="C:\Users\1\Desktop\синиц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3989" y="0"/>
            <a:ext cx="3480011" cy="21415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57174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Зимующие птицы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ыш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-928718"/>
            <a:ext cx="642942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84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Конспект занятия по ознакомлению с миром природы для подготовительной группы Тема: Пришла весна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ознакомлению с миром природы для подготовительной группы Тема: Пришла весна</dc:title>
  <dc:creator>1</dc:creator>
  <cp:lastModifiedBy>1</cp:lastModifiedBy>
  <cp:revision>1</cp:revision>
  <dcterms:created xsi:type="dcterms:W3CDTF">2018-03-29T16:28:32Z</dcterms:created>
  <dcterms:modified xsi:type="dcterms:W3CDTF">2018-03-29T17:27:33Z</dcterms:modified>
</cp:coreProperties>
</file>